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2"/>
  </p:sld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19"/>
    <p:restoredTop sz="94783"/>
  </p:normalViewPr>
  <p:slideViewPr>
    <p:cSldViewPr snapToGrid="0" snapToObjects="1">
      <p:cViewPr varScale="1">
        <p:scale>
          <a:sx n="158" d="100"/>
          <a:sy n="158" d="100"/>
        </p:scale>
        <p:origin x="130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1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920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17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23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72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36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8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0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49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4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0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6FEC8-8E7C-5741-A8A9-45FDF4FFD9D7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AC827-9DA3-C248-9065-BEC192C21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8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291" y="6219723"/>
            <a:ext cx="2421418" cy="4999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"/>
            <a:ext cx="9144000" cy="481584"/>
          </a:xfrm>
          <a:prstGeom prst="rect">
            <a:avLst/>
          </a:prstGeom>
        </p:spPr>
      </p:pic>
      <p:sp>
        <p:nvSpPr>
          <p:cNvPr id="9" name="Text Box 1"/>
          <p:cNvSpPr txBox="1"/>
          <p:nvPr/>
        </p:nvSpPr>
        <p:spPr>
          <a:xfrm>
            <a:off x="302795" y="71120"/>
            <a:ext cx="7239000" cy="345440"/>
          </a:xfrm>
          <a:prstGeom prst="rect">
            <a:avLst/>
          </a:prstGeom>
          <a:noFill/>
          <a:ln w="6350"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srgbClr val="FFFFFF"/>
                </a:solidFill>
                <a:effectLst/>
                <a:latin typeface="Corbel" charset="0"/>
                <a:ea typeface="ＭＳ 明朝" charset="-128"/>
                <a:cs typeface="Times New Roman" charset="0"/>
              </a:rPr>
              <a:t>THIS </a:t>
            </a:r>
            <a:r>
              <a:rPr lang="en-US" sz="1500" dirty="0" smtClean="0">
                <a:solidFill>
                  <a:srgbClr val="FFFFFF"/>
                </a:solidFill>
                <a:effectLst/>
                <a:latin typeface="Corbel" charset="0"/>
                <a:ea typeface="ＭＳ 明朝" charset="-128"/>
                <a:cs typeface="Times New Roman" charset="0"/>
              </a:rPr>
              <a:t>PRESENTATION IS </a:t>
            </a:r>
            <a:r>
              <a:rPr lang="en-US" sz="1500" dirty="0">
                <a:solidFill>
                  <a:srgbClr val="FFFFFF"/>
                </a:solidFill>
                <a:effectLst/>
                <a:latin typeface="Corbel" charset="0"/>
                <a:ea typeface="ＭＳ 明朝" charset="-128"/>
                <a:cs typeface="Times New Roman" charset="0"/>
              </a:rPr>
              <a:t>PROTECTED BY IONIC SECURITY</a:t>
            </a:r>
            <a:endParaRPr lang="en-US" sz="1200" dirty="0">
              <a:effectLst/>
              <a:ea typeface="ＭＳ 明朝" charset="-128"/>
              <a:cs typeface="Times New Roman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74" y="1915233"/>
            <a:ext cx="1916649" cy="19166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0" y="2150282"/>
            <a:ext cx="41278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200" dirty="0">
                <a:solidFill>
                  <a:prstClr val="black"/>
                </a:solidFill>
                <a:latin typeface="Corbel" charset="0"/>
                <a:ea typeface="Corbel" charset="0"/>
                <a:cs typeface="Corbel" charset="0"/>
              </a:rPr>
              <a:t>Your access has been restricted.</a:t>
            </a:r>
          </a:p>
          <a:p>
            <a:pPr lvl="0"/>
            <a:endParaRPr lang="en-US" sz="2200" dirty="0">
              <a:solidFill>
                <a:prstClr val="black"/>
              </a:solidFill>
              <a:latin typeface="Corbel" charset="0"/>
              <a:ea typeface="Corbel" charset="0"/>
              <a:cs typeface="Corbel" charset="0"/>
            </a:endParaRPr>
          </a:p>
          <a:p>
            <a:pPr lvl="0"/>
            <a:r>
              <a:rPr lang="en-US" sz="2200" dirty="0">
                <a:solidFill>
                  <a:prstClr val="black"/>
                </a:solidFill>
                <a:latin typeface="Corbel" charset="0"/>
                <a:ea typeface="Corbel" charset="0"/>
                <a:cs typeface="Corbel" charset="0"/>
              </a:rPr>
              <a:t>To obtain </a:t>
            </a:r>
            <a:r>
              <a:rPr lang="en-US" sz="2200" dirty="0" smtClean="0">
                <a:solidFill>
                  <a:prstClr val="black"/>
                </a:solidFill>
                <a:latin typeface="Corbel" charset="0"/>
                <a:ea typeface="Corbel" charset="0"/>
                <a:cs typeface="Corbel" charset="0"/>
              </a:rPr>
              <a:t>access, please contact the author of this document.</a:t>
            </a:r>
            <a:endParaRPr lang="en-US" sz="2200" dirty="0">
              <a:solidFill>
                <a:prstClr val="black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878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ionic-data xmlns="http://schemas.ionic.com/officedocproperties" ionic-guid="593d8857-7154-4ed9-8d7b-712bbeebeebe"/>
</file>

<file path=customXml/itemProps1.xml><?xml version="1.0" encoding="utf-8"?>
<ds:datastoreItem xmlns:ds="http://schemas.openxmlformats.org/officeDocument/2006/customXml" ds:itemID="{F8F85F2F-54B5-496E-9183-7D244A500F78}">
  <ds:schemaRefs>
    <ds:schemaRef ds:uri="http://schemas.ionic.com/officedoc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明朝</vt:lpstr>
      <vt:lpstr>Arial</vt:lpstr>
      <vt:lpstr>Calibri</vt:lpstr>
      <vt:lpstr>Corbel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2016-09-02T20:56:43Z</dcterms:created>
  <dcterms:modified xsi:type="dcterms:W3CDTF">2016-09-02T20:57:36Z</dcterms:modified>
</cp:coreProperties>
</file>